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FCBE1A-9436-42DF-B4CD-47BBAC9620C3}" v="1" dt="2023-06-06T07:01:01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9FCBE1A-9436-42DF-B4CD-47BBAC9620C3}"/>
    <pc:docChg chg="modSld">
      <pc:chgData name="Narelle Wheaton" userId="6e1b2b30-480e-4f91-806b-6735d5b9e446" providerId="ADAL" clId="{79FCBE1A-9436-42DF-B4CD-47BBAC9620C3}" dt="2023-06-06T07:01:01.601" v="0" actId="207"/>
      <pc:docMkLst>
        <pc:docMk/>
      </pc:docMkLst>
      <pc:sldChg chg="modSp">
        <pc:chgData name="Narelle Wheaton" userId="6e1b2b30-480e-4f91-806b-6735d5b9e446" providerId="ADAL" clId="{79FCBE1A-9436-42DF-B4CD-47BBAC9620C3}" dt="2023-06-06T07:01:01.601" v="0" actId="207"/>
        <pc:sldMkLst>
          <pc:docMk/>
          <pc:sldMk cId="0" sldId="256"/>
        </pc:sldMkLst>
        <pc:spChg chg="mod">
          <ac:chgData name="Narelle Wheaton" userId="6e1b2b30-480e-4f91-806b-6735d5b9e446" providerId="ADAL" clId="{79FCBE1A-9436-42DF-B4CD-47BBAC9620C3}" dt="2023-06-06T07:01:01.601" v="0" actId="207"/>
          <ac:spMkLst>
            <pc:docMk/>
            <pc:sldMk cId="0" sldId="256"/>
            <ac:spMk id="3" creationId="{3B24437F-3ED0-8785-8848-E5F218508E4C}"/>
          </ac:spMkLst>
        </pc:spChg>
      </pc:sldChg>
      <pc:sldChg chg="modSp">
        <pc:chgData name="Narelle Wheaton" userId="6e1b2b30-480e-4f91-806b-6735d5b9e446" providerId="ADAL" clId="{79FCBE1A-9436-42DF-B4CD-47BBAC9620C3}" dt="2023-06-06T07:01:01.601" v="0" actId="207"/>
        <pc:sldMkLst>
          <pc:docMk/>
          <pc:sldMk cId="0" sldId="257"/>
        </pc:sldMkLst>
        <pc:spChg chg="mod">
          <ac:chgData name="Narelle Wheaton" userId="6e1b2b30-480e-4f91-806b-6735d5b9e446" providerId="ADAL" clId="{79FCBE1A-9436-42DF-B4CD-47BBAC9620C3}" dt="2023-06-06T07:01:01.601" v="0" actId="207"/>
          <ac:spMkLst>
            <pc:docMk/>
            <pc:sldMk cId="0" sldId="257"/>
            <ac:spMk id="2" creationId="{0530F9A0-5C47-A834-2967-7BCAA7457951}"/>
          </ac:spMkLst>
        </pc:spChg>
      </pc:sldChg>
      <pc:sldChg chg="modSp">
        <pc:chgData name="Narelle Wheaton" userId="6e1b2b30-480e-4f91-806b-6735d5b9e446" providerId="ADAL" clId="{79FCBE1A-9436-42DF-B4CD-47BBAC9620C3}" dt="2023-06-06T07:01:01.601" v="0" actId="207"/>
        <pc:sldMkLst>
          <pc:docMk/>
          <pc:sldMk cId="0" sldId="258"/>
        </pc:sldMkLst>
        <pc:spChg chg="mod">
          <ac:chgData name="Narelle Wheaton" userId="6e1b2b30-480e-4f91-806b-6735d5b9e446" providerId="ADAL" clId="{79FCBE1A-9436-42DF-B4CD-47BBAC9620C3}" dt="2023-06-06T07:01:01.601" v="0" actId="207"/>
          <ac:spMkLst>
            <pc:docMk/>
            <pc:sldMk cId="0" sldId="258"/>
            <ac:spMk id="2" creationId="{8FF8BAFC-8A87-9460-600C-8770F6D76C82}"/>
          </ac:spMkLst>
        </pc:spChg>
      </pc:sldChg>
      <pc:sldChg chg="modSp">
        <pc:chgData name="Narelle Wheaton" userId="6e1b2b30-480e-4f91-806b-6735d5b9e446" providerId="ADAL" clId="{79FCBE1A-9436-42DF-B4CD-47BBAC9620C3}" dt="2023-06-06T07:01:01.601" v="0" actId="207"/>
        <pc:sldMkLst>
          <pc:docMk/>
          <pc:sldMk cId="0" sldId="259"/>
        </pc:sldMkLst>
        <pc:spChg chg="mod">
          <ac:chgData name="Narelle Wheaton" userId="6e1b2b30-480e-4f91-806b-6735d5b9e446" providerId="ADAL" clId="{79FCBE1A-9436-42DF-B4CD-47BBAC9620C3}" dt="2023-06-06T07:01:01.601" v="0" actId="207"/>
          <ac:spMkLst>
            <pc:docMk/>
            <pc:sldMk cId="0" sldId="259"/>
            <ac:spMk id="2" creationId="{3B3682D2-06E4-47EE-5233-482E01DD84D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71FE9-EFB2-D9F6-465C-3F9C1B73A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B2EC8-C3DA-0C2B-7299-296E9666D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F0AC-6663-676B-AAA1-89D5A1D35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281F8-0CEB-4D0E-875D-A8F93931FF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25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6CA18-D84E-0C12-E2D3-9C7D5BE75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42E56-7524-9672-CC76-85CFEBF6C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7CB4B-BE0D-D88A-87E5-BD67A3D39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C70D8-6E50-4383-A4DF-80BB2D94DD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595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89CD8-7110-5EDD-7E8E-C6A6A0253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066CB-71A6-5226-EFCD-08941DEB4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D992B-823C-195E-33D5-0FB70E087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DFF5B-EE4B-4DB4-9885-21FF4B8639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67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4A2E7-13C1-A857-97E8-93EE85D78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34A128-D288-B1AF-2375-C43BC4EA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1E1B4-2D65-F4AC-AEF8-B1E1BC70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12970-76F9-47A0-9496-338BB114A9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500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FACA6-C490-8523-E0FC-8C8DECAA4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BCBD4-817B-BB46-8A88-690EC98B4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77D22-597F-ED96-7915-85B8D277A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395C-AADD-403C-A99F-01CBEBB735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8045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B189E4-9F60-410D-5160-71F18DF8E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17B7AA-DD47-AEB2-639B-86AF7338F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C0E213-3D3A-176B-532B-E8C61707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C4A50-A633-4AC5-9388-4C5DEBFFDE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2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3A62FC-0D3A-A97E-F9DA-4A70BBE70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D067357-EF67-D27B-8DBA-D2E983D70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35170A4-1715-761E-7FF1-2FA9433F4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D44C0-C084-4F60-8831-3F9BB0AE79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4657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1576347-4671-C0BE-6C75-C206B2C01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AB9A8DC-49A8-5CAC-48BD-07A44C23C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C91B6F-67E1-D17B-431C-3654C7FF9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90BE9-B6B2-4147-825E-904583F5D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960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3764DDA-0A65-4F88-A8AC-7BE3065E8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D43FEDC-1A79-C47B-5FB8-D84FDDAF4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2F1B83-AA76-45F4-D7EE-895EDEDF7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DC922-1DA3-4EC5-B390-1810B09383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6776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96C4E0-6C48-36C4-F957-00D386DB7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F7CF64-F2A4-1799-728C-0FC395ED6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2CC21E-D6B1-1861-205F-E91686DD7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868C-2009-4512-8C25-24718A54C5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34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2FED4E-C022-F964-6DDE-245097C71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9B9F9B-B12A-B1F5-0381-B49A705D5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BE2F82-2D48-D3F8-2A58-8CBA6BA36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6FDA4-8E1E-441C-939E-31D8263192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4681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54949F5-155A-59DE-1C9B-B6347A3DD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D235EA2-C09E-2CE1-AB26-381EFD4D0A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828B8-CF83-9CFE-BAB3-B975624C3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9C572-90D6-C203-D436-216E94CCD5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156CAF-62BA-D7E6-8AE1-7EB348D112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7F5276-A110-4BA6-8BE4-F7EB023E0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B24437F-3ED0-8785-8848-E5F218508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74441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Verse 1</a:t>
            </a:r>
          </a:p>
          <a:p>
            <a:pPr>
              <a:spcBef>
                <a:spcPts val="0"/>
              </a:spcBef>
            </a:pP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I know thee who thou art,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And what thy healing name;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For when my fainting heart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The burden nigh </a:t>
            </a:r>
            <a:r>
              <a:rPr kumimoji="0" lang="en-AU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o'ercame</a:t>
            </a: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I saw thy footprints on my road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Where lately passed the Son of God.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530F9A0-5C47-A834-2967-7BCAA74579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0788"/>
            <a:ext cx="9144000" cy="3816424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2</a:t>
            </a:r>
            <a:br>
              <a:rPr lang="en-AU" altLang="en-US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Thy name is joined with mine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By every human tie,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my new name is thine,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 child of God am I;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never more alone, since thou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Art on the road beside me now.</a:t>
            </a:r>
          </a:p>
          <a:p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FF8BAFC-8A87-9460-600C-8770F6D76C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92796"/>
            <a:ext cx="9144000" cy="3672408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  <a:br>
              <a:rPr lang="en-AU" altLang="en-US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Beside thee as I walk,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will delight in thee,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In sweet communion talk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Of all thou art to me;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beauty of thy face behold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know thy mercies manifold.</a:t>
            </a:r>
          </a:p>
          <a:p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B3682D2-06E4-47EE-5233-482E01DD84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888432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  <a:br>
              <a:rPr lang="en-AU" altLang="en-US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Let nothing draw me back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Or turn my heart from thee,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But by the Calvary track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Bring me at last to see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courts of God, that city fair,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find my name is written there.</a:t>
            </a:r>
          </a:p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6ED2B24-4FEB-41C3-A0CB-E45C553E2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730875"/>
            <a:ext cx="4572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1582485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Albert Orsborn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230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59. I know thee who thou art, And what thy healing name; For when my fainting heart The burden nigh o'ercame, I saw thy footprints on my road Where lately passed the Son of God.</dc:title>
  <dc:creator>Perth Fortress Salvos</dc:creator>
  <cp:lastModifiedBy>Narelle Wheaton</cp:lastModifiedBy>
  <cp:revision>6</cp:revision>
  <dcterms:created xsi:type="dcterms:W3CDTF">1999-04-08T07:18:34Z</dcterms:created>
  <dcterms:modified xsi:type="dcterms:W3CDTF">2023-06-06T07:01:03Z</dcterms:modified>
</cp:coreProperties>
</file>